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hankit10/Food_Blog_Websi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Food Blog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Food Blog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EB Garamond Medium"/>
              </a:rPr>
              <a:t>A journal-like blogging website to document a range of food-related content, such as restaurant reviews, recipes, memories, and history of local food. The application presents blogs in a chronological order and includes a relatively simple but effective filtering system.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134054206"/>
              </p:ext>
            </p:extLst>
          </p:nvPr>
        </p:nvGraphicFramePr>
        <p:xfrm>
          <a:off x="144709" y="2351030"/>
          <a:ext cx="4427300" cy="198105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99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au910020104005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Akshitha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 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CC2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au910020104016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Jhankit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K P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CC2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au910020104018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Karthick Kumar P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CC2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au910020104037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Ramana 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CC2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82E99-06E9-1374-7FE2-AF1B6F8D21A8}"/>
              </a:ext>
            </a:extLst>
          </p:cNvPr>
          <p:cNvSpPr txBox="1"/>
          <p:nvPr/>
        </p:nvSpPr>
        <p:spPr>
          <a:xfrm>
            <a:off x="546804" y="681318"/>
            <a:ext cx="8178843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Node.js and </a:t>
            </a:r>
            <a:r>
              <a:rPr lang="en-IN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npm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npx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create-react-app my-react-app to generate a new React project.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required dependencies will be installed.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Navigate to the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required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React components in the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folder.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Components can be used repetitively.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must be at least one component for the homepage.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a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build with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run.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CC43-1013-EF95-6B13-9C74FCC2C513}"/>
              </a:ext>
            </a:extLst>
          </p:cNvPr>
          <p:cNvSpPr txBox="1"/>
          <p:nvPr/>
        </p:nvSpPr>
        <p:spPr>
          <a:xfrm>
            <a:off x="652895" y="4002141"/>
            <a:ext cx="796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 react package was that contains all components and required dependencies was created. It could be tested by running the command `</a:t>
            </a:r>
            <a:r>
              <a:rPr lang="en-GB" dirty="0" err="1"/>
              <a:t>npm</a:t>
            </a:r>
            <a:r>
              <a:rPr lang="en-GB" dirty="0"/>
              <a:t> build`.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</a:t>
            </a:r>
            <a:r>
              <a:rPr lang="en-GB" sz="1000" b="0" dirty="0">
                <a:latin typeface="EB Garamond"/>
                <a:ea typeface="EB Garamond"/>
                <a:cs typeface="EB Garamond"/>
                <a:sym typeface="EB Garamond"/>
              </a:rPr>
              <a:t>Food blog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</a:t>
            </a:r>
            <a:r>
              <a:rPr lang="en-GB" sz="1000" b="0" dirty="0">
                <a:latin typeface="EB Garamond"/>
                <a:ea typeface="EB Garamond"/>
                <a:cs typeface="EB Garamond"/>
                <a:sym typeface="EB Garamond"/>
              </a:rPr>
              <a:t>structure.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dirty="0">
                <a:latin typeface="EB Garamond"/>
                <a:ea typeface="EB Garamond"/>
                <a:cs typeface="EB Garamond"/>
                <a:sym typeface="EB Garamond"/>
              </a:rPr>
              <a:t>Test the front-end.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basic structure of</a:t>
            </a:r>
            <a:r>
              <a:rPr lang="en-GB" sz="1000" b="0" dirty="0">
                <a:latin typeface="EB Garamond"/>
                <a:ea typeface="EB Garamond"/>
                <a:cs typeface="EB Garamond"/>
                <a:sym typeface="EB Garamond"/>
              </a:rPr>
              <a:t> a food blog.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json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object to store data for </a:t>
            </a:r>
            <a:r>
              <a:rPr lang="en-GB" sz="1000" b="0" dirty="0">
                <a:latin typeface="EB Garamond"/>
                <a:ea typeface="EB Garamond"/>
                <a:cs typeface="EB Garamond"/>
                <a:sym typeface="EB Garamond"/>
              </a:rPr>
              <a:t>blogs.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https://github.com/Jhankit10/Food_Blog_Website</a:t>
            </a:r>
            <a:endParaRPr b="0" i="0" dirty="0">
              <a:solidFill>
                <a:schemeClr val="bg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362</Words>
  <Application>Microsoft Office PowerPoint</Application>
  <PresentationFormat>On-screen Show (16:9)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</vt:lpstr>
      <vt:lpstr>Calibri</vt:lpstr>
      <vt:lpstr>EB Garamond Medium</vt:lpstr>
      <vt:lpstr>EB Garamond SemiBold</vt:lpstr>
      <vt:lpstr>Public Sans</vt:lpstr>
      <vt:lpstr>Noto Sans Symbols</vt:lpstr>
      <vt:lpstr>EB Garamond</vt:lpstr>
      <vt:lpstr>Simple Light</vt:lpstr>
      <vt:lpstr>PowerPoint Presentation</vt:lpstr>
      <vt:lpstr>Food Blog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Siva JK</cp:lastModifiedBy>
  <cp:revision>5</cp:revision>
  <dcterms:created xsi:type="dcterms:W3CDTF">2020-08-13T11:21:46Z</dcterms:created>
  <dcterms:modified xsi:type="dcterms:W3CDTF">2023-11-23T04:18:00Z</dcterms:modified>
</cp:coreProperties>
</file>